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7" r:id="rId2"/>
    <p:sldId id="286" r:id="rId3"/>
    <p:sldId id="259" r:id="rId4"/>
    <p:sldId id="274" r:id="rId5"/>
    <p:sldId id="275" r:id="rId6"/>
    <p:sldId id="276" r:id="rId7"/>
    <p:sldId id="277" r:id="rId8"/>
    <p:sldId id="278" r:id="rId9"/>
    <p:sldId id="279" r:id="rId10"/>
    <p:sldId id="293" r:id="rId11"/>
    <p:sldId id="294" r:id="rId12"/>
    <p:sldId id="295" r:id="rId13"/>
    <p:sldId id="296" r:id="rId14"/>
    <p:sldId id="297" r:id="rId15"/>
    <p:sldId id="288" r:id="rId16"/>
    <p:sldId id="289" r:id="rId17"/>
    <p:sldId id="290" r:id="rId18"/>
    <p:sldId id="291" r:id="rId19"/>
    <p:sldId id="29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33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576" autoAdjust="0"/>
    <p:restoredTop sz="94689" autoAdjust="0"/>
  </p:normalViewPr>
  <p:slideViewPr>
    <p:cSldViewPr>
      <p:cViewPr varScale="1">
        <p:scale>
          <a:sx n="82" d="100"/>
          <a:sy n="82" d="100"/>
        </p:scale>
        <p:origin x="-16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9D386-C285-4986-A51F-21C2B3AC35A0}" type="datetimeFigureOut">
              <a:rPr lang="en-US" smtClean="0"/>
              <a:pPr/>
              <a:t>11/12/2013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BB07D-0AB4-44B0-9739-E660CBDE2D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9D386-C285-4986-A51F-21C2B3AC35A0}" type="datetimeFigureOut">
              <a:rPr lang="en-US" smtClean="0"/>
              <a:pPr/>
              <a:t>11/12/2013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BB07D-0AB4-44B0-9739-E660CBDE2D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9D386-C285-4986-A51F-21C2B3AC35A0}" type="datetimeFigureOut">
              <a:rPr lang="en-US" smtClean="0"/>
              <a:pPr/>
              <a:t>11/12/2013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BB07D-0AB4-44B0-9739-E660CBDE2D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9D386-C285-4986-A51F-21C2B3AC35A0}" type="datetimeFigureOut">
              <a:rPr lang="en-US" smtClean="0"/>
              <a:pPr/>
              <a:t>11/12/2013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BB07D-0AB4-44B0-9739-E660CBDE2D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9D386-C285-4986-A51F-21C2B3AC35A0}" type="datetimeFigureOut">
              <a:rPr lang="en-US" smtClean="0"/>
              <a:pPr/>
              <a:t>11/12/2013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BB07D-0AB4-44B0-9739-E660CBDE2D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9D386-C285-4986-A51F-21C2B3AC35A0}" type="datetimeFigureOut">
              <a:rPr lang="en-US" smtClean="0"/>
              <a:pPr/>
              <a:t>11/12/2013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BB07D-0AB4-44B0-9739-E660CBDE2D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9D386-C285-4986-A51F-21C2B3AC35A0}" type="datetimeFigureOut">
              <a:rPr lang="en-US" smtClean="0"/>
              <a:pPr/>
              <a:t>11/12/2013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BB07D-0AB4-44B0-9739-E660CBDE2D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9D386-C285-4986-A51F-21C2B3AC35A0}" type="datetimeFigureOut">
              <a:rPr lang="en-US" smtClean="0"/>
              <a:pPr/>
              <a:t>11/12/2013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BB07D-0AB4-44B0-9739-E660CBDE2D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9D386-C285-4986-A51F-21C2B3AC35A0}" type="datetimeFigureOut">
              <a:rPr lang="en-US" smtClean="0"/>
              <a:pPr/>
              <a:t>11/12/2013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BB07D-0AB4-44B0-9739-E660CBDE2D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9D386-C285-4986-A51F-21C2B3AC35A0}" type="datetimeFigureOut">
              <a:rPr lang="en-US" smtClean="0"/>
              <a:pPr/>
              <a:t>11/12/2013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BB07D-0AB4-44B0-9739-E660CBDE2D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9D386-C285-4986-A51F-21C2B3AC35A0}" type="datetimeFigureOut">
              <a:rPr lang="en-US" smtClean="0"/>
              <a:pPr/>
              <a:t>11/12/2013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BB07D-0AB4-44B0-9739-E660CBDE2D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69D386-C285-4986-A51F-21C2B3AC35A0}" type="datetimeFigureOut">
              <a:rPr lang="en-US" smtClean="0"/>
              <a:pPr/>
              <a:t>11/12/2013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BB07D-0AB4-44B0-9739-E660CBDE2D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NEW%20POWER%20POINT%202013\FINESH%20CLASS%20%2010\LESSION%20%203\PANTHKUSTHA.M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New folderm9\class 10\les 1\Catechism.tif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25628"/>
          <a:stretch>
            <a:fillRect/>
          </a:stretch>
        </p:blipFill>
        <p:spPr bwMode="auto">
          <a:xfrm>
            <a:off x="1066800" y="-308541"/>
            <a:ext cx="7079650" cy="716654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k` t{]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jnX</a:t>
            </a:r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kaqlw</a:t>
            </a:r>
            <a:r>
              <a:rPr lang="en-US" b="1" dirty="0">
                <a:effectLst/>
                <a:latin typeface="ML-Aathira" pitchFamily="82" charset="0"/>
              </a:rPr>
              <a:t/>
            </a:r>
            <a:br>
              <a:rPr lang="en-US" b="1" dirty="0">
                <a:effectLst/>
                <a:latin typeface="ML-Aathira" pitchFamily="82" charset="0"/>
              </a:rPr>
            </a:br>
            <a:r>
              <a:rPr lang="en-US" sz="3300" b="1" dirty="0" err="1">
                <a:effectLst/>
                <a:latin typeface="ML-Aathira" pitchFamily="82" charset="0"/>
              </a:rPr>
              <a:t>kotdm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ae-_mÀ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k`-bpsS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hnizmk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br>
              <a:rPr lang="en-US" sz="3300" b="1" dirty="0">
                <a:effectLst/>
                <a:latin typeface="ML-Aathira" pitchFamily="82" charset="0"/>
              </a:rPr>
            </a:br>
            <a:r>
              <a:rPr lang="en-US" sz="3300" b="1" dirty="0">
                <a:effectLst/>
                <a:latin typeface="ML-Aathira" pitchFamily="82" charset="0"/>
              </a:rPr>
              <a:t>]</a:t>
            </a:r>
            <a:r>
              <a:rPr lang="en-US" sz="3300" b="1" dirty="0" err="1">
                <a:effectLst/>
                <a:latin typeface="ML-Aathira" pitchFamily="82" charset="0"/>
              </a:rPr>
              <a:t>cn</a:t>
            </a:r>
            <a:r>
              <a:rPr lang="en-US" sz="3300" b="1" dirty="0">
                <a:effectLst/>
                <a:latin typeface="ML-Aathira" pitchFamily="82" charset="0"/>
              </a:rPr>
              <a:t>-</a:t>
            </a:r>
            <a:r>
              <a:rPr lang="en-US" sz="3300" b="1" dirty="0" err="1">
                <a:effectLst/>
                <a:latin typeface="ML-Aathira" pitchFamily="82" charset="0"/>
              </a:rPr>
              <a:t>io</a:t>
            </a:r>
            <a:r>
              <a:rPr lang="en-US" sz="3300" b="1" dirty="0">
                <a:effectLst/>
                <a:latin typeface="ML-Aathira" pitchFamily="82" charset="0"/>
              </a:rPr>
              <a:t>-e\ ]</a:t>
            </a:r>
            <a:r>
              <a:rPr lang="en-US" sz="3300" b="1" dirty="0" err="1">
                <a:effectLst/>
                <a:latin typeface="ML-Aathira" pitchFamily="82" charset="0"/>
              </a:rPr>
              <a:t>mTm</a:t>
            </a:r>
            <a:r>
              <a:rPr lang="en-US" sz="3300" b="1" dirty="0">
                <a:effectLst/>
                <a:latin typeface="ML-Aathira" pitchFamily="82" charset="0"/>
              </a:rPr>
              <a:t>-hen.</a:t>
            </a:r>
          </a:p>
        </p:txBody>
      </p:sp>
      <p:sp>
        <p:nvSpPr>
          <p:cNvPr id="6" name="Freeform 2"/>
          <p:cNvSpPr>
            <a:spLocks/>
          </p:cNvSpPr>
          <p:nvPr/>
        </p:nvSpPr>
        <p:spPr bwMode="auto">
          <a:xfrm>
            <a:off x="0" y="-304800"/>
            <a:ext cx="9144000" cy="655320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06" y="6"/>
              </a:cxn>
              <a:cxn ang="0">
                <a:pos x="206" y="19"/>
              </a:cxn>
              <a:cxn ang="0">
                <a:pos x="102" y="15"/>
              </a:cxn>
              <a:cxn ang="0">
                <a:pos x="0" y="150"/>
              </a:cxn>
              <a:cxn ang="0">
                <a:pos x="0" y="6"/>
              </a:cxn>
            </a:cxnLst>
            <a:rect l="0" t="0" r="r" b="b"/>
            <a:pathLst>
              <a:path w="206" h="150">
                <a:moveTo>
                  <a:pt x="0" y="6"/>
                </a:moveTo>
                <a:lnTo>
                  <a:pt x="206" y="6"/>
                </a:lnTo>
                <a:lnTo>
                  <a:pt x="206" y="19"/>
                </a:lnTo>
                <a:cubicBezTo>
                  <a:pt x="149" y="36"/>
                  <a:pt x="126" y="19"/>
                  <a:pt x="102" y="15"/>
                </a:cubicBezTo>
                <a:cubicBezTo>
                  <a:pt x="25" y="0"/>
                  <a:pt x="2" y="73"/>
                  <a:pt x="0" y="150"/>
                </a:cubicBezTo>
                <a:lnTo>
                  <a:pt x="0" y="6"/>
                </a:lnTo>
                <a:close/>
              </a:path>
            </a:pathLst>
          </a:custGeom>
          <a:solidFill>
            <a:srgbClr val="CC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lowchart: Delay 7"/>
          <p:cNvSpPr/>
          <p:nvPr/>
        </p:nvSpPr>
        <p:spPr>
          <a:xfrm flipH="1">
            <a:off x="7620000" y="4648200"/>
            <a:ext cx="1524000" cy="1219200"/>
          </a:xfrm>
          <a:prstGeom prst="flowChartDelay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10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(A¸. 4:32þ37)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52600"/>
            <a:ext cx="707236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hnizmknIfpsS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kaqlw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Hcp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lrZbhpw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Hcmßmhnambncp¶p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-(A¸. 4:32).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IÀ¯mhmb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BZnass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IkvXh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kaqlw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l¯nepw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sFIy¯nepw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hfÀ¶Xpt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mse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R§tfbpw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l¯nepw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sFIy¯nepw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hfÀ¯Wta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1928802"/>
            <a:ext cx="871540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Rm³ </a:t>
            </a:r>
            <a:r>
              <a:rPr lang="en-US" sz="3000" b="1" dirty="0" err="1">
                <a:latin typeface="ML-Aathira" pitchFamily="82" charset="0"/>
              </a:rPr>
              <a:t>DÄs¸Sp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kwLS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amk¯nsemcn¡se¦nepw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Iq«pImcpsam¯v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ssZhhN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>
                <a:latin typeface="ML-Aathira" pitchFamily="82" charset="0"/>
              </a:rPr>
              <a:t>hmbn¨v</a:t>
            </a:r>
            <a:r>
              <a:rPr lang="en-US" sz="30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ktµiw</a:t>
            </a:r>
            <a:r>
              <a:rPr lang="en-US" sz="3000" b="1" dirty="0">
                <a:latin typeface="ML-Aathira" pitchFamily="82" charset="0"/>
              </a:rPr>
              <a:t> ]¦</a:t>
            </a:r>
            <a:r>
              <a:rPr lang="en-US" sz="3000" b="1" dirty="0" err="1">
                <a:latin typeface="ML-Aathira" pitchFamily="82" charset="0"/>
              </a:rPr>
              <a:t>phbv¡pw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1981200"/>
            <a:ext cx="9144000" cy="32766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47800"/>
            <a:ext cx="8305800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Cutimbpambn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kpZrVw</a:t>
            </a:r>
            <a:r>
              <a:rPr lang="en-US" sz="3000" dirty="0">
                <a:latin typeface="ML-Aathira" pitchFamily="82" charset="0"/>
              </a:rPr>
              <a:t> _</a:t>
            </a:r>
            <a:r>
              <a:rPr lang="en-US" sz="3000" dirty="0" err="1">
                <a:latin typeface="ML-Aathira" pitchFamily="82" charset="0"/>
              </a:rPr>
              <a:t>ÔnXbmb</a:t>
            </a:r>
            <a:r>
              <a:rPr lang="en-US" sz="3000" dirty="0">
                <a:latin typeface="ML-Aathira" pitchFamily="82" charset="0"/>
              </a:rPr>
              <a:t> k` </a:t>
            </a:r>
            <a:r>
              <a:rPr lang="en-US" sz="3000" dirty="0" err="1">
                <a:latin typeface="ML-Aathira" pitchFamily="82" charset="0"/>
              </a:rPr>
              <a:t>ssZhhpambpÅ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Dä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sFIy¯nsâbpw</a:t>
            </a:r>
            <a:r>
              <a:rPr lang="en-US" sz="3000" dirty="0">
                <a:latin typeface="ML-Aathira" pitchFamily="82" charset="0"/>
              </a:rPr>
              <a:t> a\</a:t>
            </a:r>
            <a:r>
              <a:rPr lang="en-US" sz="3000" dirty="0" err="1">
                <a:latin typeface="ML-Aathira" pitchFamily="82" charset="0"/>
              </a:rPr>
              <a:t>pjyhÀK¯nsâbpw</a:t>
            </a:r>
            <a:r>
              <a:rPr lang="en-US" sz="3000" dirty="0">
                <a:latin typeface="ML-Aathira" pitchFamily="82" charset="0"/>
              </a:rPr>
              <a:t> apgph³ </a:t>
            </a:r>
            <a:r>
              <a:rPr lang="en-US" sz="3000" dirty="0" err="1">
                <a:latin typeface="ML-Aathira" pitchFamily="82" charset="0"/>
              </a:rPr>
              <a:t>tbmPn¸nsâbpw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IqZmibmWv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Ayhm</a:t>
            </a:r>
            <a:r>
              <a:rPr lang="en-US" sz="3000" dirty="0">
                <a:latin typeface="ML-Aathira" pitchFamily="82" charset="0"/>
              </a:rPr>
              <a:t> A§s\</a:t>
            </a:r>
            <a:r>
              <a:rPr lang="en-US" sz="3000" dirty="0" err="1">
                <a:latin typeface="ML-Aathira" pitchFamily="82" charset="0"/>
              </a:rPr>
              <a:t>bpÅ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tbmPn¸nsâbpw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sFIy¯nsâbpw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Asbmfhpw</a:t>
            </a:r>
            <a:r>
              <a:rPr lang="en-US" sz="3000" dirty="0">
                <a:latin typeface="ML-Aathira" pitchFamily="82" charset="0"/>
              </a:rPr>
              <a:t> D]</a:t>
            </a:r>
            <a:r>
              <a:rPr lang="en-US" sz="3000" dirty="0" err="1">
                <a:latin typeface="ML-Aathira" pitchFamily="82" charset="0"/>
              </a:rPr>
              <a:t>IcWhpamWv</a:t>
            </a:r>
            <a:r>
              <a:rPr lang="en-US" sz="3000" dirty="0">
                <a:latin typeface="ML-Aathira" pitchFamily="82" charset="0"/>
              </a:rPr>
              <a:t> k`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(751).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9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10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09600" y="990600"/>
            <a:ext cx="82296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t_m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[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y§Ä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r>
              <a:rPr lang="en-US" sz="2000" b="1" dirty="0">
                <a:latin typeface="ML-Aathira" pitchFamily="82" charset="0"/>
              </a:rPr>
              <a:t>	</a:t>
            </a:r>
          </a:p>
          <a:p>
            <a:r>
              <a:rPr lang="en-US" sz="20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ssZhh</a:t>
            </a:r>
            <a:r>
              <a:rPr lang="en-US" sz="2500" b="1" dirty="0">
                <a:latin typeface="ML-Aathira" pitchFamily="82" charset="0"/>
              </a:rPr>
              <a:t>-N\w {</a:t>
            </a:r>
            <a:r>
              <a:rPr lang="en-US" sz="2500" b="1" dirty="0" err="1">
                <a:latin typeface="ML-Aathira" pitchFamily="82" charset="0"/>
              </a:rPr>
              <a:t>ihn</a:t>
            </a:r>
            <a:r>
              <a:rPr lang="en-US" sz="2500" b="1" dirty="0">
                <a:latin typeface="ML-Aathira" pitchFamily="82" charset="0"/>
              </a:rPr>
              <a:t>-¡p-¶-</a:t>
            </a:r>
            <a:r>
              <a:rPr lang="en-US" sz="2500" b="1" dirty="0" err="1">
                <a:latin typeface="ML-Aathira" pitchFamily="82" charset="0"/>
              </a:rPr>
              <a:t>XnÂ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BZn</a:t>
            </a:r>
            <a:r>
              <a:rPr lang="en-US" sz="2500" b="1" dirty="0">
                <a:latin typeface="ML-Aathira" pitchFamily="82" charset="0"/>
              </a:rPr>
              <a:t>-a-k` 				</a:t>
            </a:r>
            <a:r>
              <a:rPr lang="en-US" sz="2500" b="1" dirty="0" err="1">
                <a:latin typeface="ML-Aathira" pitchFamily="82" charset="0"/>
              </a:rPr>
              <a:t>hfsc</a:t>
            </a:r>
            <a:r>
              <a:rPr lang="en-US" sz="2500" b="1" dirty="0">
                <a:latin typeface="ML-Aathira" pitchFamily="82" charset="0"/>
              </a:rPr>
              <a:t> 	</a:t>
            </a:r>
            <a:r>
              <a:rPr lang="en-US" sz="2500" b="1" dirty="0" err="1">
                <a:latin typeface="ML-Aathira" pitchFamily="82" charset="0"/>
              </a:rPr>
              <a:t>Xmev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cyw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peÀ¯n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Xncp</a:t>
            </a:r>
            <a:r>
              <a:rPr lang="en-US" sz="2500" b="1" dirty="0">
                <a:latin typeface="ML-Aathira" pitchFamily="82" charset="0"/>
              </a:rPr>
              <a:t>-h-N\{</a:t>
            </a:r>
            <a:r>
              <a:rPr lang="en-US" sz="2500" b="1" dirty="0" err="1">
                <a:latin typeface="ML-Aathira" pitchFamily="82" charset="0"/>
              </a:rPr>
              <a:t>ih</a:t>
            </a:r>
            <a:r>
              <a:rPr lang="en-US" sz="2500" b="1" dirty="0">
                <a:latin typeface="ML-Aathira" pitchFamily="82" charset="0"/>
              </a:rPr>
              <a:t>-W-¯n-</a:t>
            </a:r>
            <a:r>
              <a:rPr lang="en-US" sz="2500" b="1" dirty="0" err="1">
                <a:latin typeface="ML-Aathira" pitchFamily="82" charset="0"/>
              </a:rPr>
              <a:t>eqsS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Hcp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Iq«m-bva-bmbn</a:t>
            </a:r>
            <a:r>
              <a:rPr lang="en-US" sz="2500" b="1" dirty="0">
                <a:latin typeface="ML-Aathira" pitchFamily="82" charset="0"/>
              </a:rPr>
              <a:t>         			</a:t>
            </a:r>
            <a:r>
              <a:rPr lang="en-US" sz="2500" b="1" dirty="0" err="1">
                <a:latin typeface="ML-Aathira" pitchFamily="82" charset="0"/>
              </a:rPr>
              <a:t>XoÀ</a:t>
            </a:r>
            <a:r>
              <a:rPr lang="en-US" sz="2500" b="1" dirty="0">
                <a:latin typeface="ML-Aathira" pitchFamily="82" charset="0"/>
              </a:rPr>
              <a:t>¶ </a:t>
            </a:r>
            <a:r>
              <a:rPr lang="en-US" sz="2500" b="1" dirty="0" err="1">
                <a:latin typeface="ML-Aathira" pitchFamily="82" charset="0"/>
              </a:rPr>
              <a:t>AhÀ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FÃmw</a:t>
            </a:r>
            <a:r>
              <a:rPr lang="en-US" sz="2500" b="1" dirty="0">
                <a:latin typeface="ML-Aathira" pitchFamily="82" charset="0"/>
              </a:rPr>
              <a:t> ]¦p-h-bv¡m³ </a:t>
            </a:r>
            <a:r>
              <a:rPr lang="en-US" sz="2500" b="1" dirty="0" err="1">
                <a:latin typeface="ML-Aathira" pitchFamily="82" charset="0"/>
              </a:rPr>
              <a:t>X¿m-dmbn</a:t>
            </a:r>
            <a:r>
              <a:rPr lang="en-US" sz="2500" b="1" dirty="0"/>
              <a:t>.</a:t>
            </a:r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 </a:t>
            </a: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kphn-tijm</a:t>
            </a:r>
            <a:r>
              <a:rPr lang="en-US" sz="2500" b="1" dirty="0">
                <a:latin typeface="ML-Aathira" pitchFamily="82" charset="0"/>
              </a:rPr>
              <a:t>[</a:t>
            </a:r>
            <a:r>
              <a:rPr lang="en-US" sz="2500" b="1" dirty="0" err="1">
                <a:latin typeface="ML-Aathira" pitchFamily="82" charset="0"/>
              </a:rPr>
              <a:t>njvTn</a:t>
            </a:r>
            <a:r>
              <a:rPr lang="en-US" sz="2500" b="1" dirty="0">
                <a:latin typeface="ML-Aathira" pitchFamily="82" charset="0"/>
              </a:rPr>
              <a:t>-X-</a:t>
            </a:r>
            <a:r>
              <a:rPr lang="en-US" sz="2500" b="1" dirty="0" err="1">
                <a:latin typeface="ML-Aathira" pitchFamily="82" charset="0"/>
              </a:rPr>
              <a:t>amb</a:t>
            </a:r>
            <a:r>
              <a:rPr lang="en-US" sz="2500" b="1" dirty="0">
                <a:latin typeface="ML-Aathira" pitchFamily="82" charset="0"/>
              </a:rPr>
              <a:t> Ah-</a:t>
            </a:r>
            <a:r>
              <a:rPr lang="en-US" sz="2500" b="1" dirty="0" err="1">
                <a:latin typeface="ML-Aathira" pitchFamily="82" charset="0"/>
              </a:rPr>
              <a:t>cpsS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PohnXw</a:t>
            </a:r>
            <a:r>
              <a:rPr lang="en-US" sz="2500" b="1" dirty="0">
                <a:latin typeface="ML-Aathira" pitchFamily="82" charset="0"/>
              </a:rPr>
              <a:t> 			At\-</a:t>
            </a:r>
            <a:r>
              <a:rPr lang="en-US" sz="2500" b="1" dirty="0" err="1">
                <a:latin typeface="ML-Aathira" pitchFamily="82" charset="0"/>
              </a:rPr>
              <a:t>Isc</a:t>
            </a:r>
            <a:r>
              <a:rPr lang="en-US" sz="2500" b="1" dirty="0">
                <a:latin typeface="ML-Aathira" pitchFamily="82" charset="0"/>
              </a:rPr>
              <a:t> {</a:t>
            </a:r>
            <a:r>
              <a:rPr lang="en-US" sz="2500" b="1" dirty="0" err="1">
                <a:latin typeface="ML-Aathira" pitchFamily="82" charset="0"/>
              </a:rPr>
              <a:t>InkvXp</a:t>
            </a:r>
            <a:r>
              <a:rPr lang="en-US" sz="2500" b="1" dirty="0">
                <a:latin typeface="ML-Aathira" pitchFamily="82" charset="0"/>
              </a:rPr>
              <a:t>-a-X-¯n-</a:t>
            </a:r>
            <a:r>
              <a:rPr lang="en-US" sz="2500" b="1" dirty="0" err="1">
                <a:latin typeface="ML-Aathira" pitchFamily="82" charset="0"/>
              </a:rPr>
              <a:t>tebv¡v</a:t>
            </a:r>
            <a:r>
              <a:rPr lang="en-US" sz="2500" b="1" dirty="0">
                <a:latin typeface="ML-Aathira" pitchFamily="82" charset="0"/>
              </a:rPr>
              <a:t>  </a:t>
            </a:r>
            <a:r>
              <a:rPr lang="en-US" sz="2500" b="1" dirty="0" err="1">
                <a:latin typeface="ML-Aathira" pitchFamily="82" charset="0"/>
              </a:rPr>
              <a:t>BIÀjn¨p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3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14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1000" y="1585079"/>
            <a:ext cx="8305800" cy="355481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A¸w-ap-dn</a:t>
            </a:r>
            <a:r>
              <a:rPr lang="en-US" sz="2500" b="1" dirty="0">
                <a:latin typeface="ML-Aathira" pitchFamily="82" charset="0"/>
              </a:rPr>
              <a:t>-¡Â </a:t>
            </a:r>
            <a:r>
              <a:rPr lang="en-US" sz="2500" b="1" dirty="0" err="1">
                <a:latin typeface="ML-Aathira" pitchFamily="82" charset="0"/>
              </a:rPr>
              <a:t>iàn-tI</a:t>
            </a:r>
            <a:r>
              <a:rPr lang="en-US" sz="2500" b="1" dirty="0">
                <a:latin typeface="ML-Aathira" pitchFamily="82" charset="0"/>
              </a:rPr>
              <a:t>-{µ-am-¡</a:t>
            </a:r>
            <a:r>
              <a:rPr lang="en-US" sz="2500" b="1" dirty="0" err="1">
                <a:latin typeface="ML-Aathira" pitchFamily="82" charset="0"/>
              </a:rPr>
              <a:t>nb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kaq</a:t>
            </a:r>
            <a:r>
              <a:rPr lang="en-US" sz="2500" b="1" dirty="0">
                <a:latin typeface="ML-Aathira" pitchFamily="82" charset="0"/>
              </a:rPr>
              <a:t>-l-am-</a:t>
            </a:r>
            <a:r>
              <a:rPr lang="en-US" sz="2500" b="1" dirty="0" err="1">
                <a:latin typeface="ML-Aathira" pitchFamily="82" charset="0"/>
              </a:rPr>
              <a:t>bn</a:t>
            </a:r>
            <a:r>
              <a:rPr lang="en-US" sz="2500" b="1" dirty="0">
                <a:latin typeface="ML-Aathira" pitchFamily="82" charset="0"/>
              </a:rPr>
              <a:t>-			</a:t>
            </a:r>
            <a:r>
              <a:rPr lang="en-US" sz="2500" b="1" dirty="0" err="1">
                <a:latin typeface="ML-Aathira" pitchFamily="82" charset="0"/>
              </a:rPr>
              <a:t>cp¶p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AXv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Znhkw</a:t>
            </a:r>
            <a:r>
              <a:rPr lang="en-US" sz="2500" b="1" dirty="0">
                <a:latin typeface="ML-Aathira" pitchFamily="82" charset="0"/>
              </a:rPr>
              <a:t> apgp-h³ hnip-²o-I-cn-¡p-hm³ </a:t>
            </a:r>
            <a:r>
              <a:rPr lang="en-US" sz="2500" b="1" dirty="0" err="1">
                <a:latin typeface="ML-Aathira" pitchFamily="82" charset="0"/>
              </a:rPr>
              <a:t>hnhn</a:t>
            </a:r>
            <a:r>
              <a:rPr lang="en-US" sz="2500" b="1" dirty="0">
                <a:latin typeface="ML-Aathira" pitchFamily="82" charset="0"/>
              </a:rPr>
              <a:t>[ </a:t>
            </a:r>
            <a:r>
              <a:rPr lang="en-US" sz="2500" b="1" dirty="0" err="1">
                <a:latin typeface="ML-Aathira" pitchFamily="82" charset="0"/>
              </a:rPr>
              <a:t>bma</a:t>
            </a:r>
            <a:r>
              <a:rPr lang="en-US" sz="2500" b="1" dirty="0">
                <a:latin typeface="ML-Aathira" pitchFamily="82" charset="0"/>
              </a:rPr>
              <a:t>-			§-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AhÀ</a:t>
            </a:r>
            <a:r>
              <a:rPr lang="en-US" sz="2500" b="1" dirty="0">
                <a:latin typeface="ML-Aathira" pitchFamily="82" charset="0"/>
              </a:rPr>
              <a:t> {]</a:t>
            </a:r>
            <a:r>
              <a:rPr lang="en-US" sz="2500" b="1" dirty="0" err="1">
                <a:latin typeface="ML-Aathira" pitchFamily="82" charset="0"/>
              </a:rPr>
              <a:t>mÀ°n</a:t>
            </a:r>
            <a:r>
              <a:rPr lang="en-US" sz="2500" b="1" dirty="0">
                <a:latin typeface="ML-Aathira" pitchFamily="82" charset="0"/>
              </a:rPr>
              <a:t>-¨n-</a:t>
            </a:r>
            <a:r>
              <a:rPr lang="en-US" sz="2500" b="1" dirty="0" err="1">
                <a:latin typeface="ML-Aathira" pitchFamily="82" charset="0"/>
              </a:rPr>
              <a:t>cp¶p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hnizm</a:t>
            </a:r>
            <a:r>
              <a:rPr lang="en-US" sz="2500" b="1" dirty="0">
                <a:latin typeface="ML-Aathira" pitchFamily="82" charset="0"/>
              </a:rPr>
              <a:t>-k-¯</a:t>
            </a:r>
            <a:r>
              <a:rPr lang="en-US" sz="2500" b="1" dirty="0" err="1">
                <a:latin typeface="ML-Aathira" pitchFamily="82" charset="0"/>
              </a:rPr>
              <a:t>nsâ</a:t>
            </a:r>
            <a:r>
              <a:rPr lang="en-US" sz="2500" b="1" dirty="0">
                <a:latin typeface="ML-Aathira" pitchFamily="82" charset="0"/>
              </a:rPr>
              <a:t> t]</a:t>
            </a:r>
            <a:r>
              <a:rPr lang="en-US" sz="2500" b="1" dirty="0" err="1">
                <a:latin typeface="ML-Aathira" pitchFamily="82" charset="0"/>
              </a:rPr>
              <a:t>cnÂ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NnX-dn</a:t>
            </a:r>
            <a:r>
              <a:rPr lang="en-US" sz="2500" b="1" dirty="0">
                <a:latin typeface="ML-Aathira" pitchFamily="82" charset="0"/>
              </a:rPr>
              <a:t>-¡-s¸-«-</a:t>
            </a:r>
            <a:r>
              <a:rPr lang="en-US" sz="2500" b="1" dirty="0" err="1">
                <a:latin typeface="ML-Aathira" pitchFamily="82" charset="0"/>
              </a:rPr>
              <a:t>t¸mgpw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\w {]</a:t>
            </a:r>
            <a:r>
              <a:rPr lang="en-US" sz="2500" b="1" dirty="0" err="1">
                <a:latin typeface="ML-Aathira" pitchFamily="82" charset="0"/>
              </a:rPr>
              <a:t>tLm-jn¨psIm­v</a:t>
            </a:r>
            <a:r>
              <a:rPr lang="en-US" sz="2500" b="1" dirty="0">
                <a:latin typeface="ML-Aathira" pitchFamily="82" charset="0"/>
              </a:rPr>
              <a:t>  </a:t>
            </a:r>
            <a:r>
              <a:rPr lang="en-US" sz="2500" b="1" dirty="0" err="1">
                <a:latin typeface="ML-Aathira" pitchFamily="82" charset="0"/>
              </a:rPr>
              <a:t>AhÀ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Npän</a:t>
            </a:r>
            <a:r>
              <a:rPr lang="en-US" sz="2500" b="1" dirty="0">
                <a:latin typeface="ML-Aathira" pitchFamily="82" charset="0"/>
              </a:rPr>
              <a:t> k©-</a:t>
            </a:r>
            <a:r>
              <a:rPr lang="en-US" sz="2500" b="1" dirty="0" err="1">
                <a:latin typeface="ML-Aathira" pitchFamily="82" charset="0"/>
              </a:rPr>
              <a:t>cn¨p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2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13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57200" y="1600200"/>
            <a:ext cx="8001000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at\m-`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mh§Ä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k`m-Iq</a:t>
            </a:r>
            <a:r>
              <a:rPr lang="en-US" sz="2500" b="1" dirty="0">
                <a:latin typeface="ML-Aathira" pitchFamily="82" charset="0"/>
              </a:rPr>
              <a:t>-«m-</a:t>
            </a:r>
            <a:r>
              <a:rPr lang="en-US" sz="2500" b="1" dirty="0" err="1">
                <a:latin typeface="ML-Aathira" pitchFamily="82" charset="0"/>
              </a:rPr>
              <a:t>bva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bnÂ</a:t>
            </a:r>
            <a:r>
              <a:rPr lang="en-US" sz="2500" b="1" dirty="0">
                <a:latin typeface="ML-Aathira" pitchFamily="82" charset="0"/>
              </a:rPr>
              <a:t> \ne-\</a:t>
            </a:r>
            <a:r>
              <a:rPr lang="en-US" sz="2500" b="1" dirty="0" err="1">
                <a:latin typeface="ML-Aathira" pitchFamily="82" charset="0"/>
              </a:rPr>
              <a:t>nÂ¡m</a:t>
            </a:r>
            <a:r>
              <a:rPr lang="en-US" sz="2500" b="1" dirty="0">
                <a:latin typeface="ML-Aathira" pitchFamily="82" charset="0"/>
              </a:rPr>
              <a:t>-\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				</a:t>
            </a:r>
            <a:r>
              <a:rPr lang="en-US" sz="2500" b="1" dirty="0" err="1">
                <a:latin typeface="ML-Aathira" pitchFamily="82" charset="0"/>
              </a:rPr>
              <a:t>Xmev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cyw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kphn-ti-jm</a:t>
            </a:r>
            <a:r>
              <a:rPr lang="en-US" sz="2500" b="1" dirty="0">
                <a:latin typeface="ML-Aathira" pitchFamily="82" charset="0"/>
              </a:rPr>
              <a:t>-\p-</a:t>
            </a:r>
            <a:r>
              <a:rPr lang="en-US" sz="2500" b="1" dirty="0" err="1">
                <a:latin typeface="ML-Aathira" pitchFamily="82" charset="0"/>
              </a:rPr>
              <a:t>krXw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Pohn</a:t>
            </a:r>
            <a:r>
              <a:rPr lang="en-US" sz="2500" b="1" dirty="0">
                <a:latin typeface="ML-Aathira" pitchFamily="82" charset="0"/>
              </a:rPr>
              <a:t>-¡m-\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{i².</a:t>
            </a:r>
          </a:p>
          <a:p>
            <a:endParaRPr lang="en-US" sz="2200" b="1" dirty="0">
              <a:latin typeface="ML-Aathira" pitchFamily="82" charset="0"/>
            </a:endParaRPr>
          </a:p>
          <a:p>
            <a:pPr algn="just"/>
            <a:endParaRPr lang="en-US" sz="2200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0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11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5800" y="1600200"/>
            <a:ext cx="7696200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ioe§Ä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b="1" dirty="0">
                <a:latin typeface="ML-Aathira" pitchFamily="82" charset="0"/>
              </a:rPr>
              <a:t>	</a:t>
            </a: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Fhn-sSbpw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Iq«m-bva-bpsS</a:t>
            </a:r>
            <a:r>
              <a:rPr lang="en-US" sz="2500" b="1" dirty="0">
                <a:latin typeface="ML-Aathira" pitchFamily="82" charset="0"/>
              </a:rPr>
              <a:t> at\m-`</a:t>
            </a:r>
            <a:r>
              <a:rPr lang="en-US" sz="2500" b="1" dirty="0" err="1">
                <a:latin typeface="ML-Aathira" pitchFamily="82" charset="0"/>
              </a:rPr>
              <a:t>mhw</a:t>
            </a:r>
            <a:r>
              <a:rPr lang="en-US" sz="2500" b="1" dirty="0">
                <a:latin typeface="ML-Aathira" pitchFamily="82" charset="0"/>
              </a:rPr>
              <a:t> 	]</a:t>
            </a:r>
            <a:r>
              <a:rPr lang="en-US" sz="2500" b="1" dirty="0" err="1">
                <a:latin typeface="ML-Aathira" pitchFamily="82" charset="0"/>
              </a:rPr>
              <a:t>peÀ¯p¶p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lvl="4" algn="just"/>
            <a:endParaRPr lang="en-US" sz="2500" b="1" dirty="0">
              <a:latin typeface="ML-Aathira" pitchFamily="82" charset="0"/>
            </a:endParaRPr>
          </a:p>
          <a:p>
            <a:pPr lvl="4" algn="just"/>
            <a:r>
              <a:rPr lang="en-US" sz="2500" b="1" dirty="0">
                <a:latin typeface="ML-Aathira" pitchFamily="82" charset="0"/>
              </a:rPr>
              <a:t>* 	</a:t>
            </a:r>
            <a:r>
              <a:rPr lang="en-US" sz="2500" b="1" dirty="0" err="1">
                <a:latin typeface="ML-Aathira" pitchFamily="82" charset="0"/>
              </a:rPr>
              <a:t>aäpp</a:t>
            </a:r>
            <a:r>
              <a:rPr lang="en-US" sz="2500" b="1" dirty="0">
                <a:latin typeface="ML-Aathira" pitchFamily="82" charset="0"/>
              </a:rPr>
              <a:t>-Å-h-</a:t>
            </a:r>
            <a:r>
              <a:rPr lang="en-US" sz="2500" b="1" dirty="0" err="1">
                <a:latin typeface="ML-Aathira" pitchFamily="82" charset="0"/>
              </a:rPr>
              <a:t>cpsS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Bh-iy</a:t>
            </a:r>
            <a:r>
              <a:rPr lang="en-US" sz="2500" b="1" dirty="0">
                <a:latin typeface="ML-Aathira" pitchFamily="82" charset="0"/>
              </a:rPr>
              <a:t>-§-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 </a:t>
            </a:r>
            <a:r>
              <a:rPr lang="en-US" sz="2500" b="1" dirty="0" err="1">
                <a:latin typeface="ML-Aathira" pitchFamily="82" charset="0"/>
              </a:rPr>
              <a:t>klm-bn</a:t>
            </a:r>
            <a:r>
              <a:rPr lang="en-US" sz="2500" b="1" dirty="0">
                <a:latin typeface="ML-Aathira" pitchFamily="82" charset="0"/>
              </a:rPr>
              <a:t>-	¡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981200"/>
            <a:ext cx="15240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95600" y="2667000"/>
            <a:ext cx="330250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</a:t>
            </a:r>
          </a:p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33226">
            <a:off x="3962400" y="3503613"/>
            <a:ext cx="12573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11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44575"/>
            <a:ext cx="9144000" cy="1470025"/>
          </a:xfrm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BZn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-a-k-`-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bpsS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b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t{]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jnX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ssNX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\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yw</a:t>
            </a:r>
            <a:endParaRPr lang="en-US" sz="5000" dirty="0">
              <a:solidFill>
                <a:srgbClr val="FF0000"/>
              </a:solidFill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28600"/>
            <a:ext cx="4876800" cy="685800"/>
          </a:xfrm>
        </p:spPr>
        <p:txBody>
          <a:bodyPr>
            <a:noAutofit/>
          </a:bodyPr>
          <a:lstStyle/>
          <a:p>
            <a:pPr lvl="0"/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chemeClr val="bg1"/>
                </a:solidFill>
                <a:latin typeface="ML-Aathira" pitchFamily="82" charset="0"/>
              </a:rPr>
              <a:t>mTw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 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3</a:t>
            </a:r>
            <a:endParaRPr lang="en-US" sz="4500" dirty="0">
              <a:solidFill>
                <a:schemeClr val="bg1"/>
              </a:solidFill>
              <a:latin typeface="ML-Aathira" pitchFamily="82" charset="0"/>
              <a:cs typeface="Arial" pitchFamily="34" charset="0"/>
            </a:endParaRPr>
          </a:p>
          <a:p>
            <a:endParaRPr lang="en-US" sz="4500" dirty="0">
              <a:solidFill>
                <a:schemeClr val="bg1"/>
              </a:solidFill>
              <a:latin typeface="ML-Aathira" pitchFamily="82" charset="0"/>
            </a:endParaRPr>
          </a:p>
        </p:txBody>
      </p:sp>
      <p:pic>
        <p:nvPicPr>
          <p:cNvPr id="1026" name="Picture 2" descr="C:\Users\user\Desktop\New folderm9\class 10\les 3\display_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2651125"/>
            <a:ext cx="5334290" cy="4206875"/>
          </a:xfrm>
          <a:prstGeom prst="rect">
            <a:avLst/>
          </a:prstGeom>
          <a:noFill/>
          <a:ln w="76200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NTHKUSTHA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200" y="838200"/>
            <a:ext cx="7488440" cy="51054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5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57200" y="-152400"/>
            <a:ext cx="82296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k`sb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c£-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amÀ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¤-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ambpw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kn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Iq«m-bva-bmbpw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A¸-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kvtXm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-e-{]-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¯-\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-Ä Ah-X-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-¸n-¡p-¶p (A¸-.16:17,9:2).</a:t>
            </a:r>
            <a:endParaRPr lang="en-US" sz="3000" dirty="0">
              <a:latin typeface="ML-Aathira" pitchFamily="82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nXm-hnsâ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k¶n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[n-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a\p-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jyÀ¡v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th-i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e`n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-¡p-¶Xv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-an-in-lm-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(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tbml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14:6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)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ap¡v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c£-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¤-am-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XpSÀ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c£-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¤-am-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5325" y="3732213"/>
            <a:ext cx="5273675" cy="312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81000" y="336590"/>
            <a:ext cx="838200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kphn-tijw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{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ihn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¨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kaqlw</a:t>
            </a:r>
            <a:endParaRPr kumimoji="0" lang="en-US" sz="3500" b="1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-h-N\w 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-¡p-¶-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BZna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IkvXhÀ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Xev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]-c-cm-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-cp-¶p.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Çol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-·m-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t_m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-[\w,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Iq«mbva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A¸w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apdn-bv¡Â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,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mÀ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\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F¶n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Xmev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]-cy-]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qÀÆw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]¦p-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tNÀ¶p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-an-in-lm-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bneqsS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ssZhw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ÂIp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¶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nXy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-c-£-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bm-bn-cp¶p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Çol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-·m-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t_m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-[-\-¯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{][m\ DÅ-S-¡w.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3304" y="3429000"/>
            <a:ext cx="789109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 b="2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57200" y="1008251"/>
            <a:ext cx="8229600" cy="447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kphn-tijm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krXw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lang="en-US" sz="4000" b="1" dirty="0">
                <a:solidFill>
                  <a:srgbClr val="FF3300"/>
                </a:solidFill>
                <a:latin typeface="ML-Aathira" pitchFamily="82" charset="0"/>
              </a:rPr>
              <a:t>¨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33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kaqlw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33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en-US" sz="3500" b="1" i="0" u="none" strike="noStrike" cap="none" normalizeH="0" baseline="0" dirty="0">
              <a:ln>
                <a:noFill/>
              </a:ln>
              <a:solidFill>
                <a:srgbClr val="FF33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kphnti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BIr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jvS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Iq«m-bva-bmbn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kaqlw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lrZ-bhpw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Hcmßm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-hp-am-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(A¸. 4:32). X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tfbpw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</a:t>
            </a:r>
            <a:r>
              <a:rPr lang="en-US" sz="3000" dirty="0" err="1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Ä¡p-ÅXpw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qÀ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®-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-l-¯n-\pw,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kaq-l¯nse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Hmtcm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AwK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-¯n-\pw-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-­n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kaÀ¸n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t¸m-gmWv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Cu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Iq«mbva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{]I-S-am-b-Xv.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k`sb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-¡p-¶Xv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-an-in-lm-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tbmSpw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k`mw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X½nÂX-½n-epapÅ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Iq«m-bva-bm-Wv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914400" y="1066800"/>
            <a:ext cx="7315200" cy="3708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A¸w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apdn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-¡Â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iàn-tI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-{µ-am-¡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nb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kaqlw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5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-k-¯n-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sem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-¶p-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tNÀ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k`m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-l-¯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bYmÀ</a:t>
            </a:r>
            <a:r>
              <a:rPr lang="en-US" sz="3000" dirty="0">
                <a:latin typeface="ML-Aathira" pitchFamily="82" charset="0"/>
              </a:rPr>
              <a:t>°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iàn-tI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{µw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A¸w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apdn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-¡Â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-j-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-cp-¶p. GI a\-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tÊmSpw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jvI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-f¦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lrZ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-b-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t¯mSpw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BËm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-Z-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t¯m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Spw-Iq-Sn-bm-Wv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AXnÂ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]¦p-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tNÀ¶n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-cp-¶-Xv.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81000" y="381000"/>
            <a:ext cx="8382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°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-¡p¶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kaqlw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kphn-ti-jm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krXw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BZn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-a-k-`-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angn-hmÀ¶p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\n¶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-\m-Po-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hnXw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blq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-Z-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lang="en-US" sz="3000" dirty="0" err="1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-Po-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amXr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BZna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IkvXhcpw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kzoI-cn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n-cp-¶-Xv.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Znh-ks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 apgp-h³ hnip-²o-I-cn-¡p-hm³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[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bma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lang="en-US" sz="3000" dirty="0" err="1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n-cp-¶p.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IkvXh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hnizmkw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kzoI-cn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oVn¸n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-¡-s¸-«-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t¸mgpw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-k-s¯-{]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fnepw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Ôn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fnepw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AI-s¸-«-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t¸mgpw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AhÀ¡v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Bizm-khpw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iànbpw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ÂIn-bXv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bm-Wv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2379" y="4724400"/>
            <a:ext cx="3269821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81000" y="412790"/>
            <a:ext cx="830580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kphn-tijw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tLm-jn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¨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kaqlw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Ah-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ssi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-en-Xs¶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kphn-tij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-K-am-bn.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kphn-tijktµiw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Ah-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Nn</a:t>
            </a:r>
            <a:r>
              <a:rPr lang="en-US" sz="3000" dirty="0" err="1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-bnepw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at\m-`m-h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fnepw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ssi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-en-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bnepw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nd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-ª-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t¸mÄ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Ah-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am\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pjnI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   _Ô-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Ä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\l-\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`-c-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.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XÂ^-e-ambn hnizm-kn-I-fpsS F®w hÀ²n-¡p-hm³</a:t>
            </a:r>
            <a:r>
              <a:rPr kumimoji="0" lang="pt-BR" sz="3000" b="0" i="0" u="none" strike="noStrike" cap="none" normalizeH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XpS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  (A-¸. 2:47).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3429000"/>
            <a:ext cx="5054159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627</TotalTime>
  <Words>122</Words>
  <Application>Microsoft Office PowerPoint</Application>
  <PresentationFormat>On-screen Show (4:3)</PresentationFormat>
  <Paragraphs>62</Paragraphs>
  <Slides>19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k` t{]jnX kaqlw kotdm ae-_mÀ k`-bpsS hnizmk  ]cn-io-e\ ]mTm-hen.</vt:lpstr>
      <vt:lpstr>BZn-a-k-`-bpsS  t{]jnX ssNX\yw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[]\;;’lLm</dc:title>
  <dc:creator>Lijo chummar</dc:creator>
  <cp:lastModifiedBy>Administrator</cp:lastModifiedBy>
  <cp:revision>126</cp:revision>
  <dcterms:created xsi:type="dcterms:W3CDTF">2011-07-04T14:24:32Z</dcterms:created>
  <dcterms:modified xsi:type="dcterms:W3CDTF">2013-11-12T06:55:03Z</dcterms:modified>
</cp:coreProperties>
</file>